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80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11488-AEC8-4668-BB71-E6A3DED5A481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A0904-17CF-44F0-992D-444A6A76D9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80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A0904-17CF-44F0-992D-444A6A76D9C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Скругленный прямоугольник 39"/>
          <p:cNvSpPr/>
          <p:nvPr/>
        </p:nvSpPr>
        <p:spPr>
          <a:xfrm>
            <a:off x="4000496" y="3031907"/>
            <a:ext cx="5000660" cy="3540503"/>
          </a:xfrm>
          <a:prstGeom prst="roundRect">
            <a:avLst/>
          </a:prstGeom>
          <a:ln w="12700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09476" y="3004578"/>
            <a:ext cx="3786214" cy="1643074"/>
          </a:xfrm>
          <a:prstGeom prst="roundRect">
            <a:avLst/>
          </a:prstGeom>
          <a:ln w="12700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905619" y="797678"/>
            <a:ext cx="6095405" cy="2154979"/>
          </a:xfrm>
          <a:prstGeom prst="roundRect">
            <a:avLst/>
          </a:prstGeom>
          <a:ln w="12700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14282" y="0"/>
            <a:ext cx="8572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Как подать </a:t>
            </a:r>
            <a:r>
              <a:rPr lang="ru-RU" sz="2800" b="1" dirty="0" smtClean="0"/>
              <a:t>заявление </a:t>
            </a:r>
            <a:r>
              <a:rPr lang="ru-RU" sz="2800" b="1" i="1" dirty="0" smtClean="0">
                <a:solidFill>
                  <a:srgbClr val="00B050"/>
                </a:solidFill>
              </a:rPr>
              <a:t>Дистанционно </a:t>
            </a:r>
            <a:r>
              <a:rPr lang="ru-RU" sz="2800" b="1" dirty="0"/>
              <a:t>?</a:t>
            </a:r>
            <a:endParaRPr lang="ru-RU" sz="2800" b="1" i="1" dirty="0">
              <a:solidFill>
                <a:srgbClr val="00B050"/>
              </a:solidFill>
            </a:endParaRPr>
          </a:p>
          <a:p>
            <a:pPr algn="ctr"/>
            <a:r>
              <a:rPr lang="ru-RU" sz="2800" b="1" dirty="0" smtClean="0"/>
              <a:t> </a:t>
            </a:r>
            <a:endParaRPr lang="ru-RU" sz="28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8335" y="1004039"/>
            <a:ext cx="785818" cy="797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3253" y="954107"/>
            <a:ext cx="714380" cy="78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5815019" y="1812678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Электронные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услуги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сервисы ПФР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03803" y="1858671"/>
            <a:ext cx="1928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ЕПГУ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714612" y="888235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Что для этого необходимо?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15692" y="2185851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Зарегистрироваться на портале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Госуслуг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Подтвердить учетную запись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33368" y="3028389"/>
            <a:ext cx="3929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Где я могу дистанционно подтвердить учетную запись?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33" name="Рисунок 32" descr="sar123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914" y="3861834"/>
            <a:ext cx="1000132" cy="503251"/>
          </a:xfrm>
          <a:prstGeom prst="rect">
            <a:avLst/>
          </a:prstGeom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 l="4314" t="4244" b="2254"/>
          <a:stretch>
            <a:fillRect/>
          </a:stretch>
        </p:blipFill>
        <p:spPr bwMode="auto">
          <a:xfrm>
            <a:off x="1306274" y="3718676"/>
            <a:ext cx="1214446" cy="757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/>
          <a:srcRect t="6296"/>
          <a:stretch>
            <a:fillRect/>
          </a:stretch>
        </p:blipFill>
        <p:spPr bwMode="auto">
          <a:xfrm>
            <a:off x="2681244" y="3790396"/>
            <a:ext cx="1116399" cy="706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" name="Прямоугольник 38"/>
          <p:cNvSpPr/>
          <p:nvPr/>
        </p:nvSpPr>
        <p:spPr>
          <a:xfrm>
            <a:off x="4243383" y="3070007"/>
            <a:ext cx="414340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100" b="1" dirty="0" smtClean="0">
                <a:solidFill>
                  <a:srgbClr val="0070C0"/>
                </a:solidFill>
              </a:rPr>
              <a:t>Что мне для этого необходимо?</a:t>
            </a:r>
            <a:endParaRPr lang="ru-RU" sz="2100" dirty="0"/>
          </a:p>
        </p:txBody>
      </p:sp>
      <p:sp>
        <p:nvSpPr>
          <p:cNvPr id="42" name="TextBox 41"/>
          <p:cNvSpPr txBox="1"/>
          <p:nvPr/>
        </p:nvSpPr>
        <p:spPr>
          <a:xfrm>
            <a:off x="285720" y="4714884"/>
            <a:ext cx="3239798" cy="14927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 возникновении вопросов, звоните :</a:t>
            </a:r>
          </a:p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58775">
              <a:lnSpc>
                <a:spcPct val="15000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Сбербанк – 900, 8 495 500-55-50</a:t>
            </a:r>
          </a:p>
          <a:p>
            <a:pPr marL="358775">
              <a:lnSpc>
                <a:spcPct val="15000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Тинькофф – 8 800 555-777-8</a:t>
            </a:r>
          </a:p>
          <a:p>
            <a:pPr marL="358775">
              <a:lnSpc>
                <a:spcPct val="150000"/>
              </a:lnSpc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Почта Банк - 8 800 550-07-70</a:t>
            </a:r>
          </a:p>
        </p:txBody>
      </p:sp>
      <p:pic>
        <p:nvPicPr>
          <p:cNvPr id="29" name="Picture 7"/>
          <p:cNvPicPr>
            <a:picLocks noChangeAspect="1" noChangeArrowheads="1"/>
          </p:cNvPicPr>
          <p:nvPr/>
        </p:nvPicPr>
        <p:blipFill>
          <a:blip r:embed="rId6" cstate="print"/>
          <a:srcRect l="4314" t="4244" b="2254"/>
          <a:stretch>
            <a:fillRect/>
          </a:stretch>
        </p:blipFill>
        <p:spPr bwMode="auto">
          <a:xfrm>
            <a:off x="4043610" y="4714884"/>
            <a:ext cx="1309697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" name="Рисунок 29" descr="sar123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43610" y="5776011"/>
            <a:ext cx="1357322" cy="682983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43570" y="3817725"/>
            <a:ext cx="879815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86578" y="3817725"/>
            <a:ext cx="1125452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143900" y="3674849"/>
            <a:ext cx="71105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4" name="TextBox 33"/>
          <p:cNvSpPr txBox="1"/>
          <p:nvPr/>
        </p:nvSpPr>
        <p:spPr>
          <a:xfrm>
            <a:off x="7572396" y="3460535"/>
            <a:ext cx="1506566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Мобильный банк</a:t>
            </a:r>
          </a:p>
        </p:txBody>
      </p:sp>
      <p:sp>
        <p:nvSpPr>
          <p:cNvPr id="35" name="Плюс 34"/>
          <p:cNvSpPr/>
          <p:nvPr/>
        </p:nvSpPr>
        <p:spPr>
          <a:xfrm>
            <a:off x="6500826" y="3960601"/>
            <a:ext cx="285752" cy="28575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" name="Picture 8"/>
          <p:cNvPicPr>
            <a:picLocks noChangeAspect="1" noChangeArrowheads="1"/>
          </p:cNvPicPr>
          <p:nvPr/>
        </p:nvPicPr>
        <p:blipFill>
          <a:blip r:embed="rId11" cstate="print"/>
          <a:srcRect t="6296"/>
          <a:stretch>
            <a:fillRect/>
          </a:stretch>
        </p:blipFill>
        <p:spPr bwMode="auto">
          <a:xfrm>
            <a:off x="4043610" y="3674849"/>
            <a:ext cx="1016549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Плюс 35"/>
          <p:cNvSpPr/>
          <p:nvPr/>
        </p:nvSpPr>
        <p:spPr>
          <a:xfrm>
            <a:off x="7858148" y="3960601"/>
            <a:ext cx="285752" cy="28575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7" name="Рисунок 36" descr="news_mir290q185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878772" y="4991528"/>
            <a:ext cx="821528" cy="509914"/>
          </a:xfrm>
          <a:prstGeom prst="rect">
            <a:avLst/>
          </a:prstGeom>
        </p:spPr>
      </p:pic>
      <p:pic>
        <p:nvPicPr>
          <p:cNvPr id="38" name="Рисунок 37" descr="visaplat_debeti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871971" y="5913043"/>
            <a:ext cx="821830" cy="524271"/>
          </a:xfrm>
          <a:prstGeom prst="rect">
            <a:avLst/>
          </a:prstGeom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14" cstate="print"/>
          <a:srcRect l="7031" t="2610" r="10937" b="12912"/>
          <a:stretch>
            <a:fillRect/>
          </a:stretch>
        </p:blipFill>
        <p:spPr bwMode="auto">
          <a:xfrm>
            <a:off x="7286644" y="5317923"/>
            <a:ext cx="561979" cy="913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" name="Плюс 42"/>
          <p:cNvSpPr/>
          <p:nvPr/>
        </p:nvSpPr>
        <p:spPr>
          <a:xfrm>
            <a:off x="6853253" y="5603675"/>
            <a:ext cx="285752" cy="28575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>
            <a:off x="7572396" y="5603675"/>
            <a:ext cx="928694" cy="2143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143900" y="5460799"/>
            <a:ext cx="799305" cy="542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1617"/>
            <a:ext cx="9144000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823886" y="2243129"/>
            <a:ext cx="112402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900</a:t>
            </a:r>
          </a:p>
          <a:p>
            <a:pPr algn="ct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8 495 500-55-50</a:t>
            </a:r>
            <a:endParaRPr lang="ru-RU" sz="11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4143380"/>
            <a:ext cx="112402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8 800 555-777-8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6143644"/>
            <a:ext cx="112402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8 800 550-07-70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4060</TotalTime>
  <Words>66</Words>
  <Application>Microsoft Office PowerPoint</Application>
  <PresentationFormat>Экран (4:3)</PresentationFormat>
  <Paragraphs>21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Варава Наталия Юрьевна</dc:creator>
  <cp:lastModifiedBy>Пихтина Татьяна Сергеевна</cp:lastModifiedBy>
  <cp:revision>35</cp:revision>
  <dcterms:created xsi:type="dcterms:W3CDTF">2020-03-26T07:34:33Z</dcterms:created>
  <dcterms:modified xsi:type="dcterms:W3CDTF">2020-04-01T09:29:11Z</dcterms:modified>
</cp:coreProperties>
</file>